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ethics.princeton.edu/case-studi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literac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labs/imager/tr/2009/VisChapter/akp-vischapter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1"/>
          <a:stretch/>
        </p:blipFill>
        <p:spPr>
          <a:xfrm>
            <a:off x="1143941" y="331234"/>
            <a:ext cx="9904118" cy="5298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EC5BF-A158-D44C-92EE-2B261E5E0EA0}"/>
              </a:ext>
            </a:extLst>
          </p:cNvPr>
          <p:cNvSpPr txBox="1"/>
          <p:nvPr/>
        </p:nvSpPr>
        <p:spPr>
          <a:xfrm>
            <a:off x="4443418" y="6072181"/>
            <a:ext cx="32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217101"/>
            <a:ext cx="10644182" cy="5807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014F-3260-7A48-B47D-6758D97CD677}"/>
              </a:ext>
            </a:extLst>
          </p:cNvPr>
          <p:cNvSpPr txBox="1"/>
          <p:nvPr/>
        </p:nvSpPr>
        <p:spPr>
          <a:xfrm>
            <a:off x="3514726" y="605790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https://aiethics.princeton.edu/case-studies/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6E7A-5C72-6C4F-8961-B0CD31FE5834}"/>
              </a:ext>
            </a:extLst>
          </p:cNvPr>
          <p:cNvSpPr/>
          <p:nvPr/>
        </p:nvSpPr>
        <p:spPr>
          <a:xfrm>
            <a:off x="4743450" y="5172075"/>
            <a:ext cx="5300663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3984460" y="4944789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https://en.wikipedia.org/wiki/Data_literacy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https://www.slideshare.net/dataremixed/17-key-traits-of-data-literacy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440B6-9248-F74A-8966-3DE9F8780B49}"/>
              </a:ext>
            </a:extLst>
          </p:cNvPr>
          <p:cNvSpPr/>
          <p:nvPr/>
        </p:nvSpPr>
        <p:spPr>
          <a:xfrm>
            <a:off x="8772939" y="5075583"/>
            <a:ext cx="2419994" cy="269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E5C2-2E63-2543-8EB2-CC92C84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244496"/>
            <a:ext cx="8217010" cy="6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28237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http://www.cs.ubc.ca/labs/imager/tr/2009/VisChapter/akp-vischapter.pdf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A2F85-F42F-614A-AF62-8CB352F5D6E2}"/>
              </a:ext>
            </a:extLst>
          </p:cNvPr>
          <p:cNvSpPr/>
          <p:nvPr/>
        </p:nvSpPr>
        <p:spPr>
          <a:xfrm>
            <a:off x="9093200" y="4603898"/>
            <a:ext cx="244510" cy="29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D2C9-3E07-324D-8F54-8CF09A8310A5}"/>
              </a:ext>
            </a:extLst>
          </p:cNvPr>
          <p:cNvSpPr txBox="1"/>
          <p:nvPr/>
        </p:nvSpPr>
        <p:spPr>
          <a:xfrm>
            <a:off x="9048299" y="46038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123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12</cp:revision>
  <dcterms:created xsi:type="dcterms:W3CDTF">2021-01-20T22:48:42Z</dcterms:created>
  <dcterms:modified xsi:type="dcterms:W3CDTF">2021-11-26T13:45:53Z</dcterms:modified>
</cp:coreProperties>
</file>